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D2249C-64F6-4E57-8A6F-223846D718C3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77E796-1BB7-4D12-8351-EF571FF709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077200" cy="1673352"/>
          </a:xfrm>
        </p:spPr>
        <p:txBody>
          <a:bodyPr/>
          <a:lstStyle/>
          <a:p>
            <a:r>
              <a:rPr lang="fr-FR" i="1" dirty="0" smtClean="0">
                <a:latin typeface="MV Boli" pitchFamily="2" charset="0"/>
                <a:cs typeface="MV Boli" pitchFamily="2" charset="0"/>
              </a:rPr>
              <a:t>Du 28 au 31 Décemb</a:t>
            </a:r>
            <a:r>
              <a:rPr lang="fr-FR" dirty="0" smtClean="0"/>
              <a:t>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077200" cy="563512"/>
          </a:xfrm>
          <a:noFill/>
        </p:spPr>
        <p:txBody>
          <a:bodyPr>
            <a:noAutofit/>
          </a:bodyPr>
          <a:lstStyle/>
          <a:p>
            <a:r>
              <a:rPr lang="fr-FR" sz="4000" b="1" i="1" dirty="0" smtClean="0">
                <a:solidFill>
                  <a:srgbClr val="FFC000"/>
                </a:solidFill>
                <a:latin typeface="MV Boli" pitchFamily="2" charset="0"/>
                <a:cs typeface="MV Boli" pitchFamily="2" charset="0"/>
              </a:rPr>
              <a:t>VACANCES</a:t>
            </a:r>
            <a:r>
              <a:rPr lang="fr-FR" sz="4000" dirty="0" smtClean="0"/>
              <a:t> </a:t>
            </a:r>
            <a:endParaRPr lang="fr-FR" sz="4000" dirty="0"/>
          </a:p>
        </p:txBody>
      </p:sp>
      <p:pic>
        <p:nvPicPr>
          <p:cNvPr id="1030" name="Picture 6" descr="Afficher l’image sourc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905000" cy="1905000"/>
          </a:xfrm>
          <a:prstGeom prst="rect">
            <a:avLst/>
          </a:prstGeom>
          <a:noFill/>
        </p:spPr>
      </p:pic>
      <p:pic>
        <p:nvPicPr>
          <p:cNvPr id="1032" name="Picture 8" descr="Afficher l’image sourc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971600" cy="971600"/>
          </a:xfrm>
          <a:prstGeom prst="rect">
            <a:avLst/>
          </a:prstGeom>
          <a:noFill/>
        </p:spPr>
      </p:pic>
      <p:pic>
        <p:nvPicPr>
          <p:cNvPr id="1034" name="Picture 10" descr="Afficher l’image sourc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4624"/>
            <a:ext cx="1008112" cy="1008112"/>
          </a:xfrm>
          <a:prstGeom prst="rect">
            <a:avLst/>
          </a:prstGeom>
          <a:noFill/>
        </p:spPr>
      </p:pic>
      <p:pic>
        <p:nvPicPr>
          <p:cNvPr id="1038" name="Picture 14" descr="Afficher l’image sour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301208"/>
            <a:ext cx="1217712" cy="1217712"/>
          </a:xfrm>
          <a:prstGeom prst="rect">
            <a:avLst/>
          </a:prstGeom>
          <a:noFill/>
        </p:spPr>
      </p:pic>
      <p:pic>
        <p:nvPicPr>
          <p:cNvPr id="1040" name="Picture 16" descr="Afficher l’image sourc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293096"/>
            <a:ext cx="1361728" cy="1361728"/>
          </a:xfrm>
          <a:prstGeom prst="rect">
            <a:avLst/>
          </a:prstGeom>
          <a:noFill/>
        </p:spPr>
      </p:pic>
      <p:pic>
        <p:nvPicPr>
          <p:cNvPr id="1042" name="Picture 18" descr="Afficher l’image source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01208"/>
            <a:ext cx="1728192" cy="172819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27591" y="1844824"/>
            <a:ext cx="317266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Lundi  28</a:t>
            </a:r>
          </a:p>
          <a:p>
            <a:pPr algn="ctr"/>
            <a:endParaRPr lang="fr-FR" sz="16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BONHOMME DE NEIGE EN FOLIE</a:t>
            </a:r>
          </a:p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Jeu d’ombre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 maison en pain d’épice</a:t>
            </a:r>
            <a:endParaRPr lang="fr-FR" sz="1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7264" y="2132856"/>
            <a:ext cx="213391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MARDI 29</a:t>
            </a:r>
          </a:p>
          <a:p>
            <a:pPr algn="ctr"/>
            <a:endParaRPr lang="fr-FR" sz="16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Deco d’hiver 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FRESQUE D’hiver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Memory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Mon  ours polaire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5576" y="3717032"/>
            <a:ext cx="23762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MERCREDI 30</a:t>
            </a:r>
          </a:p>
          <a:p>
            <a:pPr algn="ctr"/>
            <a:endParaRPr lang="fr-FR" sz="16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CarteS de voeux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ANIMAUX POLAIRES</a:t>
            </a:r>
          </a:p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Peinture en FETE</a:t>
            </a:r>
            <a:endParaRPr lang="fr-FR" sz="1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8354" y="4005064"/>
            <a:ext cx="417710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JEUDI 31</a:t>
            </a:r>
          </a:p>
          <a:p>
            <a:pPr algn="ctr"/>
            <a:endParaRPr lang="fr-FR" sz="1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1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PETITE VIDEO AVEC POP CORN</a:t>
            </a:r>
          </a:p>
          <a:p>
            <a:pPr algn="ctr"/>
            <a:r>
              <a:rPr lang="fr-FR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JEUX EN </a:t>
            </a:r>
            <a:r>
              <a:rPr lang="fr-FR" sz="16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LIBERTE </a:t>
            </a:r>
            <a:r>
              <a:rPr lang="fr-FR" sz="16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AVEC  </a:t>
            </a:r>
            <a:r>
              <a:rPr lang="fr-FR" sz="16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CHOCOLAT </a:t>
            </a:r>
            <a:r>
              <a:rPr lang="fr-FR" sz="16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CHAUD</a:t>
            </a:r>
            <a:endParaRPr lang="fr-FR" sz="1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7664" y="5517232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MEILLEURS VOEUX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</TotalTime>
  <Words>55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Module</vt:lpstr>
      <vt:lpstr>Du 28 au 31 Décembre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alex</dc:creator>
  <cp:lastModifiedBy>alex</cp:lastModifiedBy>
  <cp:revision>10</cp:revision>
  <dcterms:created xsi:type="dcterms:W3CDTF">2020-12-14T08:41:06Z</dcterms:created>
  <dcterms:modified xsi:type="dcterms:W3CDTF">2020-12-15T09:23:38Z</dcterms:modified>
</cp:coreProperties>
</file>