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D60332-2436-47E6-9B74-445F7EDFE16C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5B3547-0859-4336-8AF1-002B5461C18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76125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Du 21 au 24 Décembre 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7524328" cy="576064"/>
          </a:xfrm>
        </p:spPr>
        <p:txBody>
          <a:bodyPr>
            <a:noAutofit/>
          </a:bodyPr>
          <a:lstStyle/>
          <a:p>
            <a:pPr algn="l"/>
            <a:r>
              <a:rPr lang="fr-FR" sz="4800" dirty="0" smtClean="0"/>
              <a:t>		    </a:t>
            </a:r>
            <a:r>
              <a:rPr lang="fr-FR" sz="4000" b="1" i="1" dirty="0" smtClean="0"/>
              <a:t>JOYEUSES FETES</a:t>
            </a:r>
            <a:r>
              <a:rPr lang="fr-FR" sz="4800" dirty="0" smtClean="0"/>
              <a:t> 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3673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VACANCES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0725" y="2924944"/>
            <a:ext cx="21294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Lundi</a:t>
            </a:r>
          </a:p>
          <a:p>
            <a:pPr algn="ctr"/>
            <a:r>
              <a:rPr lang="fr-FR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Père Noel</a:t>
            </a:r>
          </a:p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Sapins de Noel</a:t>
            </a:r>
          </a:p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Arbres d’hiver</a:t>
            </a:r>
          </a:p>
          <a:p>
            <a:pPr algn="ctr"/>
            <a:r>
              <a:rPr lang="fr-FR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Jeux</a:t>
            </a:r>
            <a:endParaRPr lang="fr-FR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4988" y="2924944"/>
            <a:ext cx="409759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Mardi</a:t>
            </a:r>
          </a:p>
          <a:p>
            <a:pPr algn="ctr"/>
            <a:r>
              <a:rPr lang="fr-F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Fabrication de neige</a:t>
            </a:r>
          </a:p>
          <a:p>
            <a:pPr algn="ctr"/>
            <a:r>
              <a:rPr lang="fr-F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Chat glace</a:t>
            </a:r>
          </a:p>
          <a:p>
            <a:pPr algn="ctr"/>
            <a:r>
              <a:rPr lang="fr-F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Bonhomme de neige père noel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5174" y="4365104"/>
            <a:ext cx="30621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Mercredi</a:t>
            </a:r>
          </a:p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Déco de noel</a:t>
            </a:r>
          </a:p>
          <a:p>
            <a:pPr algn="ctr"/>
            <a:r>
              <a:rPr lang="fr-FR" sz="1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(père noel et rennes)</a:t>
            </a:r>
          </a:p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Playmais en père noel</a:t>
            </a:r>
            <a:endParaRPr lang="fr-FR" sz="16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fr-FR" sz="1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Jeu (touché-gelé)</a:t>
            </a:r>
            <a:endParaRPr lang="fr-FR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4008" y="4653136"/>
            <a:ext cx="4084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ctr"/>
            <a:endParaRPr lang="fr-FR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ctr"/>
            <a:r>
              <a:rPr lang="fr-F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Jeudi</a:t>
            </a:r>
          </a:p>
          <a:p>
            <a:pPr algn="ctr"/>
            <a:r>
              <a:rPr lang="fr-F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Cuisinons tous ensemble</a:t>
            </a:r>
          </a:p>
          <a:p>
            <a:pPr algn="ctr"/>
            <a:r>
              <a:rPr lang="fr-F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Preparation de notre goûter</a:t>
            </a:r>
          </a:p>
          <a:p>
            <a:pPr algn="ctr"/>
            <a:r>
              <a:rPr lang="fr-F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En attendant le pere noel</a:t>
            </a:r>
            <a:endParaRPr lang="fr-F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13314" name="Picture 2" descr="Résultat d’images pour clip art nei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420888"/>
            <a:ext cx="1440763" cy="1290185"/>
          </a:xfrm>
          <a:prstGeom prst="rect">
            <a:avLst/>
          </a:prstGeom>
          <a:noFill/>
        </p:spPr>
      </p:pic>
      <p:pic>
        <p:nvPicPr>
          <p:cNvPr id="13318" name="Picture 6" descr="Afficher l’image 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1731106" cy="1944216"/>
          </a:xfrm>
          <a:prstGeom prst="rect">
            <a:avLst/>
          </a:prstGeom>
          <a:noFill/>
        </p:spPr>
      </p:pic>
      <p:pic>
        <p:nvPicPr>
          <p:cNvPr id="13" name="Picture 6" descr="Afficher l’image 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988840"/>
            <a:ext cx="961726" cy="1080120"/>
          </a:xfrm>
          <a:prstGeom prst="rect">
            <a:avLst/>
          </a:prstGeom>
          <a:noFill/>
        </p:spPr>
      </p:pic>
      <p:pic>
        <p:nvPicPr>
          <p:cNvPr id="14" name="Picture 6" descr="Afficher l’image 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068960"/>
            <a:ext cx="529678" cy="594884"/>
          </a:xfrm>
          <a:prstGeom prst="rect">
            <a:avLst/>
          </a:prstGeom>
          <a:noFill/>
        </p:spPr>
      </p:pic>
      <p:pic>
        <p:nvPicPr>
          <p:cNvPr id="15" name="Picture 6" descr="Afficher l’image 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293096"/>
            <a:ext cx="448805" cy="504056"/>
          </a:xfrm>
          <a:prstGeom prst="rect">
            <a:avLst/>
          </a:prstGeom>
          <a:noFill/>
        </p:spPr>
      </p:pic>
      <p:pic>
        <p:nvPicPr>
          <p:cNvPr id="16" name="Picture 6" descr="Afficher l’image sour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764704"/>
            <a:ext cx="601686" cy="675757"/>
          </a:xfrm>
          <a:prstGeom prst="rect">
            <a:avLst/>
          </a:prstGeom>
          <a:noFill/>
        </p:spPr>
      </p:pic>
      <p:pic>
        <p:nvPicPr>
          <p:cNvPr id="17" name="Picture 6" descr="Afficher l’image 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869160"/>
            <a:ext cx="961726" cy="1080120"/>
          </a:xfrm>
          <a:prstGeom prst="rect">
            <a:avLst/>
          </a:prstGeom>
          <a:noFill/>
        </p:spPr>
      </p:pic>
      <p:pic>
        <p:nvPicPr>
          <p:cNvPr id="18" name="Picture 6" descr="Afficher l’image 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733256"/>
            <a:ext cx="529678" cy="594884"/>
          </a:xfrm>
          <a:prstGeom prst="rect">
            <a:avLst/>
          </a:prstGeom>
          <a:noFill/>
        </p:spPr>
      </p:pic>
      <p:pic>
        <p:nvPicPr>
          <p:cNvPr id="19" name="Picture 6" descr="Afficher l’image 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4725144"/>
            <a:ext cx="448805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57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Du 21 au 24 Décembre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alex</dc:creator>
  <cp:lastModifiedBy>alex</cp:lastModifiedBy>
  <cp:revision>18</cp:revision>
  <dcterms:created xsi:type="dcterms:W3CDTF">2020-12-14T08:44:30Z</dcterms:created>
  <dcterms:modified xsi:type="dcterms:W3CDTF">2020-12-15T09:22:37Z</dcterms:modified>
</cp:coreProperties>
</file>